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7" autoAdjust="0"/>
    <p:restoredTop sz="94660"/>
  </p:normalViewPr>
  <p:slideViewPr>
    <p:cSldViewPr snapToGrid="0">
      <p:cViewPr varScale="1">
        <p:scale>
          <a:sx n="84" d="100"/>
          <a:sy n="84" d="100"/>
        </p:scale>
        <p:origin x="168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939C230-80EF-41D9-8046-820693ACB9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5331F3A6-1E78-43AB-81BC-95136BA274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4A90884-C95D-4C96-B71D-6D6FF2A80B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D95DF-2354-41E1-9A0C-731740BBFA11}" type="datetimeFigureOut">
              <a:rPr lang="en-GB" smtClean="0"/>
              <a:t>13/11/2023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D34C65F-D19A-4933-AF34-85EA9800DF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630F3B-CD52-410E-88B5-64E976CC1A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2C4F2-85DA-4695-B9D3-7D65F91EEB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961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1B62D6E-505F-4622-9A8B-9FFE4D37F9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93D85EC-63BC-4E0B-9E1B-2D90923852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8D433AC-02E7-426F-BA24-8FECC0C557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D95DF-2354-41E1-9A0C-731740BBFA11}" type="datetimeFigureOut">
              <a:rPr lang="en-GB" smtClean="0"/>
              <a:t>13/11/2023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9ABB4BD-95F4-4D3C-A538-83E2EF32C7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C67F378-35D5-4954-9BC7-5C61F5E672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2C4F2-85DA-4695-B9D3-7D65F91EEB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929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756A05-B322-4566-B035-9CF649EFE0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FBD7603-1AF4-4D5E-92E1-4E1CDBA17C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5DE0DC0-BC00-43D2-8F84-BCF33D34E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D95DF-2354-41E1-9A0C-731740BBFA11}" type="datetimeFigureOut">
              <a:rPr lang="en-GB" smtClean="0"/>
              <a:t>13/11/2023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9FE5258-B0D9-47DD-A1A4-88D7A2A160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ECA6BA9-5381-489E-8874-7152C5C80D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2C4F2-85DA-4695-B9D3-7D65F91EEB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27324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352B3E0-7098-4E5D-831D-9B7CF4F3BB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2631DEB-5654-4EB5-92A0-FFBF4EDAC5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79F1206E-3F94-4F6E-A8C4-9A021FDD72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263EF189-E244-41DC-ADF8-60C5341953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D95DF-2354-41E1-9A0C-731740BBFA11}" type="datetimeFigureOut">
              <a:rPr lang="en-GB" smtClean="0"/>
              <a:t>13/11/2023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7540124-9D2D-43C3-9221-FF2A7F07F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685E0AE3-C718-444A-A6D8-0749C2A0F4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2C4F2-85DA-4695-B9D3-7D65F91EEB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4145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B23D1C7-ECF3-4AC9-B5FF-630184E516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F8FFBF2B-8E95-424A-809F-142A5722F0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C4ACFF30-EA9C-442B-BC26-12E6F7FAB1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5C87F794-C487-4F8B-AA90-0C30EFD040A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A24ABD4A-6A57-4E96-AEF4-FD6737BEEC1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42BB3A3B-2EF2-4A70-AE64-0EF459AEF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D95DF-2354-41E1-9A0C-731740BBFA11}" type="datetimeFigureOut">
              <a:rPr lang="en-GB" smtClean="0"/>
              <a:t>13/11/2023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10C2C7A0-703A-47AC-8BBE-A73ECA4CF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47A627DC-5D52-4CF8-B48B-ECE974DE8C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2C4F2-85DA-4695-B9D3-7D65F91EEB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30271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28D86E-CC85-459F-BB1F-24ECCB5B31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7D055646-F4B6-4F01-8279-44016496FB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D95DF-2354-41E1-9A0C-731740BBFA11}" type="datetimeFigureOut">
              <a:rPr lang="en-GB" smtClean="0"/>
              <a:t>13/11/2023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908947DF-1E84-470F-A5F1-289EBE05A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11F2BC79-D676-4EC9-92E4-B435BB28D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2C4F2-85DA-4695-B9D3-7D65F91EEB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4801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92C16D13-4E61-41C0-AD7C-F5565706FB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D95DF-2354-41E1-9A0C-731740BBFA11}" type="datetimeFigureOut">
              <a:rPr lang="en-GB" smtClean="0"/>
              <a:t>13/11/2023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97A5BD37-3882-47BC-A056-CC9DB95BC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AEFCDEB0-9B5F-44E8-9B40-C5FA42C29E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2C4F2-85DA-4695-B9D3-7D65F91EEB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911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5D91FB2-DA6F-4B95-9850-7230FFB06B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6742E83-11F1-4755-904B-31094414AB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D4C20992-3794-46DB-A2C9-9BA3638660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0B7E3F68-70F2-4AD2-8BEA-5D504A2631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D95DF-2354-41E1-9A0C-731740BBFA11}" type="datetimeFigureOut">
              <a:rPr lang="en-GB" smtClean="0"/>
              <a:t>13/11/2023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F992987-F821-46CF-91A5-98B59032F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15316A25-27F7-4C07-A53D-3FAA7C3B30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2C4F2-85DA-4695-B9D3-7D65F91EEB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716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9A008F6-A52B-4795-AE4B-499B38C1D1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60BA247D-A6B5-44C0-9ABE-DF7CCDD349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A73C8728-C992-4D8B-93A7-333D58ADA5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46D1323-649D-4773-B613-61E748FF07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D95DF-2354-41E1-9A0C-731740BBFA11}" type="datetimeFigureOut">
              <a:rPr lang="en-GB" smtClean="0"/>
              <a:t>13/11/2023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29DACA4-C883-4513-BA76-041CD1081F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4813A49D-41BE-40AC-9C16-D0C66CB6F3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2C4F2-85DA-4695-B9D3-7D65F91EEB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78388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0C825B7-4BF0-473A-BD07-0B8F982431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EF28D94B-6A7E-4162-85C9-E4B7E7C816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FA877EA-C85F-4639-8132-65A2420F01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D95DF-2354-41E1-9A0C-731740BBFA11}" type="datetimeFigureOut">
              <a:rPr lang="en-GB" smtClean="0"/>
              <a:t>13/11/2023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72394BC-A370-4A57-97F5-2F7BDFE366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A4BB56C-F738-464B-A009-3690B93D4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2C4F2-85DA-4695-B9D3-7D65F91EEB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90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1D24D415-B4CA-418D-8C24-2F30974D47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389113BD-9A05-4AAE-8B1E-5D61E16425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95D98CA-DFB4-492A-8829-80F06643C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D95DF-2354-41E1-9A0C-731740BBFA11}" type="datetimeFigureOut">
              <a:rPr lang="en-GB" smtClean="0"/>
              <a:t>13/11/2023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31147DF-106B-4EB7-BB7C-C5F4C143A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4EC8F8D-7B76-42C3-91E3-B45194B6C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C2C4F2-85DA-4695-B9D3-7D65F91EEB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8400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C6031025-348F-4C41-961D-0C47C22C3A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BB69D2B-CBE2-4671-95EA-E362E2A1FF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4FC4CDC-5B19-43F3-B290-897F92D02C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DD95DF-2354-41E1-9A0C-731740BBFA11}" type="datetimeFigureOut">
              <a:rPr lang="en-GB" smtClean="0"/>
              <a:t>13/11/2023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86B4A8C-2648-44DF-81D1-9B0EC0B6D0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9A05B84-55DD-4A7C-B366-3B8C6D44B3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C2C4F2-85DA-4695-B9D3-7D65F91EEB7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8188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72ED921F-6682-470F-AEFD-1F5405C7A8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258" y="136050"/>
            <a:ext cx="997244" cy="122356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165ECF9A-58D0-44B8-AD24-E375D5DAD5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3751" y="2000146"/>
            <a:ext cx="6566050" cy="41181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DF369C5-59F8-4CB6-885D-C27BCBC17DE4}"/>
              </a:ext>
            </a:extLst>
          </p:cNvPr>
          <p:cNvSpPr txBox="1"/>
          <p:nvPr/>
        </p:nvSpPr>
        <p:spPr>
          <a:xfrm>
            <a:off x="2869159" y="620101"/>
            <a:ext cx="826671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00B050"/>
                </a:solidFill>
              </a:rPr>
              <a:t>Play Leader Training</a:t>
            </a:r>
          </a:p>
        </p:txBody>
      </p:sp>
    </p:spTree>
    <p:extLst>
      <p:ext uri="{BB962C8B-B14F-4D97-AF65-F5344CB8AC3E}">
        <p14:creationId xmlns:p14="http://schemas.microsoft.com/office/powerpoint/2010/main" val="23716243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72ED921F-6682-470F-AEFD-1F5405C7A8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258" y="136050"/>
            <a:ext cx="997244" cy="122356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B7F0B322-334E-4837-A06D-38B1E7B20B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0120" y="499290"/>
            <a:ext cx="8611418" cy="5712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5119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72ED921F-6682-470F-AEFD-1F5405C7A8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258" y="136050"/>
            <a:ext cx="997244" cy="122356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C6CA48C8-C3BB-41B7-8FC2-DC440D1A59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3416" y="262830"/>
            <a:ext cx="8287843" cy="6157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7512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72ED921F-6682-470F-AEFD-1F5405C7A8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258" y="136050"/>
            <a:ext cx="997244" cy="122356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EC4FE988-B768-4ADA-BA2D-20F3C9634B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3639" y="2110596"/>
            <a:ext cx="7714340" cy="451796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0C7430D-1F1A-46B9-8452-50DC627973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1167" y="73925"/>
            <a:ext cx="7714340" cy="1814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4446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72ED921F-6682-470F-AEFD-1F5405C7A8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258" y="136050"/>
            <a:ext cx="997244" cy="122356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9AC27E09-480C-4E04-AF3C-C2BE51BBE7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6494" y="426913"/>
            <a:ext cx="8499012" cy="6180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5852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72ED921F-6682-470F-AEFD-1F5405C7A8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258" y="136050"/>
            <a:ext cx="997244" cy="122356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CFA6763A-81C1-442A-99EC-026654E273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308" y="489088"/>
            <a:ext cx="8259596" cy="5751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9638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72ED921F-6682-470F-AEFD-1F5405C7A8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258" y="136050"/>
            <a:ext cx="997244" cy="122356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47F278F3-BA7B-43D3-8EB1-1AB51967DA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1692" y="1618676"/>
            <a:ext cx="7868616" cy="500635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D468E977-6E9B-4A41-A1D4-F54A3418C8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9859" y="136050"/>
            <a:ext cx="7365464" cy="1393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4168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72ED921F-6682-470F-AEFD-1F5405C7A8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258" y="136050"/>
            <a:ext cx="997244" cy="122356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03140763-49A0-4277-B706-B35DEF828B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9472" y="336937"/>
            <a:ext cx="8493056" cy="6184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4215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72ED921F-6682-470F-AEFD-1F5405C7A8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258" y="136050"/>
            <a:ext cx="997244" cy="122356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F0474090-3736-4488-9F7A-79CAE2DF4D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1107" y="2178252"/>
            <a:ext cx="8731546" cy="410513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6C49324-1900-4090-8109-76F1FC150C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93846" y="411911"/>
            <a:ext cx="4010025" cy="1304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1376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72ED921F-6682-470F-AEFD-1F5405C7A8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258" y="136050"/>
            <a:ext cx="997244" cy="122356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EF083E7C-518D-499B-8C6A-AAE4763D4A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1877" y="294216"/>
            <a:ext cx="8452523" cy="6383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7804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72ED921F-6682-470F-AEFD-1F5405C7A8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258" y="136050"/>
            <a:ext cx="997244" cy="122356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717C4515-8C85-4F9F-BC2D-4E170CB7C4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7454" y="2323858"/>
            <a:ext cx="8736532" cy="367577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D656B35-5CC5-4F6E-BBD1-1EC1A4FB65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3647" y="280473"/>
            <a:ext cx="7772400" cy="157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2182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72ED921F-6682-470F-AEFD-1F5405C7A8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258" y="136050"/>
            <a:ext cx="997244" cy="122356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BBE35204-9B10-41B3-814A-60AA5F8A1E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9350" y="226147"/>
            <a:ext cx="8177181" cy="633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5654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72ED921F-6682-470F-AEFD-1F5405C7A8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258" y="136050"/>
            <a:ext cx="997244" cy="122356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66E6D23D-56DD-418E-AABB-45645EF593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0541" y="1747260"/>
            <a:ext cx="6410917" cy="464480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CA26A386-F2DA-43D7-9FB9-3CB8A1334F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27812" y="211588"/>
            <a:ext cx="8997728" cy="1382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8825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72ED921F-6682-470F-AEFD-1F5405C7A8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258" y="136050"/>
            <a:ext cx="997244" cy="122356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9B5DB38E-883B-4243-B9D5-AADEFB7A93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1990" y="342055"/>
            <a:ext cx="6991021" cy="6173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4925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72ED921F-6682-470F-AEFD-1F5405C7A8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258" y="136050"/>
            <a:ext cx="997244" cy="122356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5688FD2D-05D8-42B8-8940-85817F217A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1880" y="1927289"/>
            <a:ext cx="7327910" cy="434246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4F48C8CE-E6C1-4C10-A1BB-D14570ACAF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67682" y="211310"/>
            <a:ext cx="5924550" cy="1543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7180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72ED921F-6682-470F-AEFD-1F5405C7A8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258" y="136050"/>
            <a:ext cx="997244" cy="122356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7BDED342-83EF-4A14-BC5A-7931DCC78A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7263" y="361211"/>
            <a:ext cx="7785437" cy="5891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9015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72ED921F-6682-470F-AEFD-1F5405C7A8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258" y="136050"/>
            <a:ext cx="997244" cy="122356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C92C0888-DB78-47A7-8AC0-B93D4F32A9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2333" y="1648249"/>
            <a:ext cx="8106742" cy="465645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86ACECC-4AEC-4F7B-B91C-FBB844F6E3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6619" y="378668"/>
            <a:ext cx="9715739" cy="980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9533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72ED921F-6682-470F-AEFD-1F5405C7A8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258" y="136050"/>
            <a:ext cx="997244" cy="122356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F20BEE79-54A1-48BE-81F1-9929DF7731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0523" y="495057"/>
            <a:ext cx="6790954" cy="5728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8228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72ED921F-6682-470F-AEFD-1F5405C7A8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258" y="136050"/>
            <a:ext cx="997244" cy="122356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FDC3368E-B475-47D8-9236-46A59C0249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4950" y="2917502"/>
            <a:ext cx="2896256" cy="203179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858766BB-2E2D-4255-B585-F4BDC5870E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1205" y="2413101"/>
            <a:ext cx="2691786" cy="203179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0146530-2E85-42B4-8D68-26D235B7C7F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12990" y="2413102"/>
            <a:ext cx="2801360" cy="203179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9F939E0E-807E-49B2-80AE-A5A5A1E94DA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44950" y="5147514"/>
            <a:ext cx="2825879" cy="14879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375A6022-4EAD-4284-A6BC-C81381A3B5F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31035" y="4593343"/>
            <a:ext cx="2349763" cy="20421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3C243647-159E-491C-8A27-E027FBBCACB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04926" y="4551826"/>
            <a:ext cx="2846922" cy="212516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2E31D928-905D-4F89-90CE-C8DD2E41ED9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67967" y="426017"/>
            <a:ext cx="2382831" cy="209479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1F8A18AE-40E7-4E08-B4FD-66EB544D332D}"/>
              </a:ext>
            </a:extLst>
          </p:cNvPr>
          <p:cNvSpPr txBox="1"/>
          <p:nvPr/>
        </p:nvSpPr>
        <p:spPr>
          <a:xfrm>
            <a:off x="4581205" y="331980"/>
            <a:ext cx="663038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Choose a box to take outside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Choose an area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Use cones to mark the area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Decide number of children allowed in the area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Use timers so it is fair</a:t>
            </a:r>
          </a:p>
        </p:txBody>
      </p:sp>
    </p:spTree>
    <p:extLst>
      <p:ext uri="{BB962C8B-B14F-4D97-AF65-F5344CB8AC3E}">
        <p14:creationId xmlns:p14="http://schemas.microsoft.com/office/powerpoint/2010/main" val="135114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72ED921F-6682-470F-AEFD-1F5405C7A8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258" y="136050"/>
            <a:ext cx="997244" cy="122356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31A7F6B3-07C2-4326-8DBA-C229F3EAB93C}"/>
              </a:ext>
            </a:extLst>
          </p:cNvPr>
          <p:cNvSpPr/>
          <p:nvPr/>
        </p:nvSpPr>
        <p:spPr>
          <a:xfrm>
            <a:off x="3725510" y="2603672"/>
            <a:ext cx="415819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b="1" dirty="0">
                <a:solidFill>
                  <a:srgbClr val="00B050"/>
                </a:solidFill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38530177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34</Words>
  <Application>Microsoft Office PowerPoint</Application>
  <PresentationFormat>Widescreen</PresentationFormat>
  <Paragraphs>7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Headteacher Roachvale</dc:creator>
  <cp:lastModifiedBy>Clare Sampson</cp:lastModifiedBy>
  <cp:revision>4</cp:revision>
  <dcterms:created xsi:type="dcterms:W3CDTF">2023-11-12T21:23:03Z</dcterms:created>
  <dcterms:modified xsi:type="dcterms:W3CDTF">2023-11-13T09:59:43Z</dcterms:modified>
</cp:coreProperties>
</file>